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034" y="2052638"/>
            <a:ext cx="1800000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canapé</a:t>
            </a:r>
            <a:endParaRPr lang="en-GB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coussin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les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rideaux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téléphone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034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2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télévision</a:t>
            </a:r>
            <a:endParaRPr lang="es-ES" sz="2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s-ES" sz="2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photo</a:t>
            </a:r>
            <a:endParaRPr lang="es-E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952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lecteur</a:t>
            </a:r>
            <a:r>
              <a:rPr lang="en-GB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DVD</a:t>
            </a:r>
            <a:endParaRPr lang="es-E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chaîne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stéréo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034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radiateur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radio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70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l’aspirateur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Comic Sans MS" panose="030F0702030302020204" pitchFamily="66" charset="0"/>
              </a:rPr>
              <a:t>Living </a:t>
            </a:r>
            <a:r>
              <a:rPr lang="es-ES" sz="2400" b="1" dirty="0" err="1" smtClean="0">
                <a:latin typeface="Comic Sans MS" panose="030F0702030302020204" pitchFamily="66" charset="0"/>
              </a:rPr>
              <a:t>room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Salon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8868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fauteuil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1090123"/>
            <a:ext cx="1062618" cy="85059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230" y="1044223"/>
            <a:ext cx="962177" cy="942391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01" y="1042027"/>
            <a:ext cx="822397" cy="946782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032" y="1042027"/>
            <a:ext cx="1203536" cy="946782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12" y="2842521"/>
            <a:ext cx="1383044" cy="946782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331" y="2842521"/>
            <a:ext cx="735975" cy="946782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0841" y="3249953"/>
            <a:ext cx="1798880" cy="131918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8053" y="2913772"/>
            <a:ext cx="817494" cy="804281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132" y="4914572"/>
            <a:ext cx="825804" cy="946782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8900" y="4924654"/>
            <a:ext cx="892837" cy="926619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9188" y="4914572"/>
            <a:ext cx="695622" cy="946782"/>
          </a:xfrm>
          <a:prstGeom prst="rect">
            <a:avLst/>
          </a:prstGeom>
        </p:spPr>
      </p:pic>
      <p:pic>
        <p:nvPicPr>
          <p:cNvPr id="100" name="Imagen 9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0029" y="4914572"/>
            <a:ext cx="1053541" cy="9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40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le canapé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17</cp:revision>
  <dcterms:created xsi:type="dcterms:W3CDTF">2006-08-16T00:00:00Z</dcterms:created>
  <dcterms:modified xsi:type="dcterms:W3CDTF">2015-11-22T17:51:24Z</dcterms:modified>
</cp:coreProperties>
</file>